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D9C-6391-48D6-A2FB-80A344C4336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7154-315B-4754-8CBE-B01BE3538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21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D9C-6391-48D6-A2FB-80A344C4336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7154-315B-4754-8CBE-B01BE3538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06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D9C-6391-48D6-A2FB-80A344C4336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7154-315B-4754-8CBE-B01BE3538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87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D9C-6391-48D6-A2FB-80A344C4336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7154-315B-4754-8CBE-B01BE3538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93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D9C-6391-48D6-A2FB-80A344C4336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7154-315B-4754-8CBE-B01BE3538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30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D9C-6391-48D6-A2FB-80A344C4336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7154-315B-4754-8CBE-B01BE3538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41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D9C-6391-48D6-A2FB-80A344C4336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7154-315B-4754-8CBE-B01BE3538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07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D9C-6391-48D6-A2FB-80A344C4336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7154-315B-4754-8CBE-B01BE3538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14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D9C-6391-48D6-A2FB-80A344C4336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7154-315B-4754-8CBE-B01BE3538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1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D9C-6391-48D6-A2FB-80A344C4336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7154-315B-4754-8CBE-B01BE3538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12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D9C-6391-48D6-A2FB-80A344C4336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7154-315B-4754-8CBE-B01BE3538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50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44D9C-6391-48D6-A2FB-80A344C4336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57154-315B-4754-8CBE-B01BE3538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06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4" y="138869"/>
            <a:ext cx="8776531" cy="658026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475656" y="404664"/>
            <a:ext cx="6192688" cy="72008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6782" y="1700808"/>
            <a:ext cx="189694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26782" y="3717032"/>
            <a:ext cx="189694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51520" y="5301208"/>
            <a:ext cx="189694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195736" y="1700808"/>
            <a:ext cx="403244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6444208" y="1628800"/>
            <a:ext cx="237626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195736" y="3212976"/>
            <a:ext cx="4032448" cy="19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220524" y="5206544"/>
            <a:ext cx="4032448" cy="139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719871" y="3501008"/>
            <a:ext cx="189694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683867" y="5340892"/>
            <a:ext cx="189694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3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5" y="0"/>
            <a:ext cx="91567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42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4" y="138869"/>
            <a:ext cx="8776531" cy="658026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475656" y="404664"/>
            <a:ext cx="6192688" cy="72008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6782" y="2420888"/>
            <a:ext cx="189694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195736" y="1628800"/>
            <a:ext cx="4032448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588224" y="2060848"/>
            <a:ext cx="189694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979712" y="4032000"/>
            <a:ext cx="52565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501346" y="4259872"/>
            <a:ext cx="2926637" cy="2409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004048" y="4224689"/>
            <a:ext cx="2926637" cy="2409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4" y="138869"/>
            <a:ext cx="8776531" cy="658026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475656" y="332656"/>
            <a:ext cx="6192688" cy="864096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6782" y="2420888"/>
            <a:ext cx="189694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195736" y="1602000"/>
            <a:ext cx="3960440" cy="26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588224" y="2570360"/>
            <a:ext cx="189694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899592" y="4365104"/>
            <a:ext cx="3600400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772953" y="4365104"/>
            <a:ext cx="3600400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6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4" y="138869"/>
            <a:ext cx="8776531" cy="658026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475656" y="332656"/>
            <a:ext cx="6192688" cy="864096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6782" y="2420888"/>
            <a:ext cx="189694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267744" y="1700808"/>
            <a:ext cx="3960440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588224" y="1660898"/>
            <a:ext cx="1896946" cy="2560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043608" y="4437112"/>
            <a:ext cx="3204356" cy="21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788024" y="4419182"/>
            <a:ext cx="3204356" cy="22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9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" y="7615"/>
            <a:ext cx="9116616" cy="6835243"/>
          </a:xfrm>
        </p:spPr>
      </p:pic>
      <p:sp>
        <p:nvSpPr>
          <p:cNvPr id="5" name="Rechteck 4"/>
          <p:cNvSpPr/>
          <p:nvPr/>
        </p:nvSpPr>
        <p:spPr>
          <a:xfrm>
            <a:off x="1475656" y="188640"/>
            <a:ext cx="6192688" cy="216024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07504" y="836712"/>
            <a:ext cx="9001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07504" y="1196752"/>
            <a:ext cx="90010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07504" y="1844824"/>
            <a:ext cx="9001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07504" y="2204864"/>
            <a:ext cx="90010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07504" y="2852936"/>
            <a:ext cx="9001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07504" y="3645024"/>
            <a:ext cx="90010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07504" y="4293096"/>
            <a:ext cx="9001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07504" y="5085184"/>
            <a:ext cx="90010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07504" y="5733256"/>
            <a:ext cx="90010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07504" y="6237312"/>
            <a:ext cx="90010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85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4" y="138869"/>
            <a:ext cx="8776531" cy="658026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475656" y="332656"/>
            <a:ext cx="6192688" cy="864096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6782" y="1844824"/>
            <a:ext cx="189694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267744" y="1628800"/>
            <a:ext cx="403244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588224" y="1628800"/>
            <a:ext cx="189694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51520" y="3140968"/>
            <a:ext cx="187220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209540" y="2770891"/>
            <a:ext cx="4101911" cy="129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6635494" y="2888940"/>
            <a:ext cx="189694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472866" y="4149080"/>
            <a:ext cx="317114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148064" y="4149080"/>
            <a:ext cx="317114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96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692696"/>
            <a:ext cx="334786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347864" y="692696"/>
            <a:ext cx="5796136" cy="3528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2636911"/>
            <a:ext cx="3347864" cy="4221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347863" y="4221088"/>
            <a:ext cx="5796135" cy="2636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9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404664"/>
            <a:ext cx="3347864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347864" y="404664"/>
            <a:ext cx="5796136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3999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2924944"/>
            <a:ext cx="3347864" cy="3933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347863" y="4293096"/>
            <a:ext cx="5796136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75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Fidde</dc:creator>
  <cp:lastModifiedBy>Fidde</cp:lastModifiedBy>
  <cp:revision>17</cp:revision>
  <dcterms:created xsi:type="dcterms:W3CDTF">2014-12-04T14:07:40Z</dcterms:created>
  <dcterms:modified xsi:type="dcterms:W3CDTF">2015-06-17T14:43:23Z</dcterms:modified>
</cp:coreProperties>
</file>