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76" autoAdjust="0"/>
  </p:normalViewPr>
  <p:slideViewPr>
    <p:cSldViewPr>
      <p:cViewPr varScale="1">
        <p:scale>
          <a:sx n="122" d="100"/>
          <a:sy n="12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31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61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21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7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68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93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24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4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8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4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B31B-D54F-4E13-8835-65E23F5F4C61}" type="datetimeFigureOut">
              <a:rPr lang="de-DE" smtClean="0"/>
              <a:t>09.07.2015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207C-05F2-459D-9187-CF23E56FB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07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Wo kommen SPS-Themen im Lehrplan vor?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Quelle: Erprobungslehrplan</a:t>
            </a:r>
          </a:p>
          <a:p>
            <a:r>
              <a:rPr lang="de-DE" dirty="0" smtClean="0"/>
              <a:t>TG-Mechatronik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83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accent1">
                    <a:lumMod val="75000"/>
                  </a:schemeClr>
                </a:solidFill>
              </a:rPr>
              <a:t>Eingangsklasse</a:t>
            </a: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0162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Wahlthema: </a:t>
            </a:r>
            <a:r>
              <a:rPr lang="de-DE" sz="2900" b="1" dirty="0"/>
              <a:t>Mechatronisches</a:t>
            </a:r>
            <a:r>
              <a:rPr lang="de-DE" b="1" dirty="0"/>
              <a:t> Projekt</a:t>
            </a:r>
            <a:r>
              <a:rPr lang="de-DE" dirty="0"/>
              <a:t> ( verpflichtend ) 30 Stunden</a:t>
            </a:r>
          </a:p>
          <a:p>
            <a:pPr marL="0" indent="0">
              <a:buNone/>
            </a:pPr>
            <a:r>
              <a:rPr lang="de-DE" dirty="0"/>
              <a:t>Die Schülerinnen und Schüler projektieren ein </a:t>
            </a:r>
            <a:r>
              <a:rPr lang="de-DE" dirty="0">
                <a:solidFill>
                  <a:srgbClr val="0070C0"/>
                </a:solidFill>
              </a:rPr>
              <a:t>mechatronisches System</a:t>
            </a:r>
            <a:r>
              <a:rPr lang="de-DE" dirty="0"/>
              <a:t> oder arbeiten </a:t>
            </a:r>
            <a:r>
              <a:rPr lang="de-DE" dirty="0">
                <a:solidFill>
                  <a:srgbClr val="0070C0"/>
                </a:solidFill>
              </a:rPr>
              <a:t>je nach schulischer Ausstattung </a:t>
            </a:r>
            <a:r>
              <a:rPr lang="de-DE" dirty="0"/>
              <a:t>an praxisbezogenen steuerungstechnischen Projekten. </a:t>
            </a:r>
          </a:p>
          <a:p>
            <a:pPr marL="0" indent="0">
              <a:buNone/>
            </a:pPr>
            <a:r>
              <a:rPr lang="de-DE" dirty="0"/>
              <a:t>…</a:t>
            </a:r>
          </a:p>
          <a:p>
            <a:pPr marL="0" indent="0">
              <a:buNone/>
            </a:pPr>
            <a:r>
              <a:rPr lang="de-DE" dirty="0"/>
              <a:t>Die Schülerinnen und Schüler erstellen hierzu ein SPS-Programm, überprüfen seine Funktion und beseitigen auftretende Steuerungsfehler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357301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smtClean="0">
                <a:solidFill>
                  <a:srgbClr val="0070C0"/>
                </a:solidFill>
              </a:rPr>
              <a:t>Mechatronisches System</a:t>
            </a:r>
            <a:r>
              <a:rPr lang="de-DE" sz="2000" dirty="0" smtClean="0"/>
              <a:t>		z.B. </a:t>
            </a:r>
            <a:r>
              <a:rPr lang="de-DE" sz="2000" dirty="0" smtClean="0">
                <a:solidFill>
                  <a:srgbClr val="0070C0"/>
                </a:solidFill>
              </a:rPr>
              <a:t>Sortieranlage, Presse, 						Biegewerkzeug, Bohrstation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Technologieschema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Visualisierung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C00000"/>
                </a:solidFill>
              </a:rPr>
              <a:t>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Fehlerbeseitigung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857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Eingangsklasse</a:t>
            </a:r>
            <a:endParaRPr lang="de-D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67544" y="836712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1800" dirty="0" smtClean="0"/>
              <a:t>Bereich: </a:t>
            </a:r>
            <a:r>
              <a:rPr lang="de-DE" sz="1800" b="1" dirty="0" smtClean="0"/>
              <a:t>Mechatronische Systeme I: Steuerungstechnik I</a:t>
            </a:r>
            <a:endParaRPr lang="de-D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dirty="0" smtClean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dirty="0" smtClean="0"/>
              <a:t>Die Schülerinnen und Schüler </a:t>
            </a:r>
            <a:r>
              <a:rPr lang="de-DE" sz="1800" dirty="0" smtClean="0">
                <a:solidFill>
                  <a:srgbClr val="00B050"/>
                </a:solidFill>
              </a:rPr>
              <a:t>erstellen SPS-Programme </a:t>
            </a:r>
            <a:r>
              <a:rPr lang="de-DE" sz="1800" dirty="0" smtClean="0"/>
              <a:t>für steuerungstechnische Problemstellungen bei mechatronischen Systemen unter Beachtung der Sicherheitsbestimmungen.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dirty="0" smtClean="0"/>
              <a:t>…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9552" y="2852936"/>
            <a:ext cx="8157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Grundlagen der speicherprogrammierbaren Steuerungen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analoge, digitale und binäre Signale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binäre Grundverknüpfungen		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Funktionstabelle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Schaltfunktion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Funktionsdarstellung			Schaltsymbole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Kombinatorische Schaltungen		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537321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Programmerstellung mit einer SPS</a:t>
            </a:r>
            <a:r>
              <a:rPr lang="de-DE" dirty="0"/>
              <a:t>		</a:t>
            </a:r>
            <a:r>
              <a:rPr lang="de-DE" u="sng" dirty="0">
                <a:solidFill>
                  <a:srgbClr val="00B050"/>
                </a:solidFill>
              </a:rPr>
              <a:t>DIN EN 61131-3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Technologieschema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Speicherfunktionen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Flankenauswertung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44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chemeClr val="accent1">
                    <a:lumMod val="75000"/>
                  </a:schemeClr>
                </a:solidFill>
              </a:rPr>
              <a:t>Jahrgangsstufe </a:t>
            </a:r>
            <a:r>
              <a:rPr lang="de-DE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Bereich: </a:t>
            </a:r>
            <a:r>
              <a:rPr lang="de-DE" sz="2400" b="1" dirty="0"/>
              <a:t>Mechatronische Systeme II: Steuerungstechnik II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Die Schülerinnen und Schüler planen eine </a:t>
            </a:r>
            <a:r>
              <a:rPr lang="de-DE" sz="2400" dirty="0" smtClean="0">
                <a:solidFill>
                  <a:srgbClr val="0070C0"/>
                </a:solidFill>
              </a:rPr>
              <a:t>Ablaufsteuerung</a:t>
            </a:r>
            <a:r>
              <a:rPr lang="de-DE" sz="2400" dirty="0" smtClean="0">
                <a:solidFill>
                  <a:srgbClr val="00B0F0"/>
                </a:solidFill>
              </a:rPr>
              <a:t> </a:t>
            </a:r>
            <a:r>
              <a:rPr lang="de-DE" sz="2400" dirty="0"/>
              <a:t>mithilfe eines </a:t>
            </a:r>
            <a:r>
              <a:rPr lang="de-DE" sz="2400" dirty="0">
                <a:solidFill>
                  <a:schemeClr val="accent1"/>
                </a:solidFill>
              </a:rPr>
              <a:t>Funktionsablaufplans</a:t>
            </a:r>
            <a:r>
              <a:rPr lang="de-DE" sz="2400" dirty="0"/>
              <a:t>, stellen ihn normgerecht dar und setzen diesen in einer elektropneumatischen Steuerung </a:t>
            </a:r>
            <a:r>
              <a:rPr lang="de-DE" sz="2400" dirty="0" smtClean="0"/>
              <a:t>mit </a:t>
            </a:r>
            <a:r>
              <a:rPr lang="de-DE" sz="2400" dirty="0"/>
              <a:t>einer SPS-Steuerung um.</a:t>
            </a:r>
          </a:p>
          <a:p>
            <a:pPr marL="0" indent="0">
              <a:buNone/>
            </a:pPr>
            <a:r>
              <a:rPr lang="de-DE" sz="2400" dirty="0" smtClean="0"/>
              <a:t>…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3861048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SPS-Ablaufsteuerung</a:t>
            </a:r>
            <a:endParaRPr lang="de-DE" sz="2400" dirty="0" smtClean="0"/>
          </a:p>
          <a:p>
            <a:r>
              <a:rPr lang="de-DE" sz="2400" dirty="0" smtClean="0"/>
              <a:t>Funktionsablaufplan			Grafische Darstellung</a:t>
            </a:r>
            <a:endParaRPr lang="de-DE" sz="2400" dirty="0" smtClean="0"/>
          </a:p>
          <a:p>
            <a:r>
              <a:rPr lang="de-DE" sz="2400" dirty="0" smtClean="0"/>
              <a:t>Umsetzung mit SR-Speicherfunktion</a:t>
            </a:r>
          </a:p>
          <a:p>
            <a:r>
              <a:rPr lang="de-DE" sz="2400" dirty="0" smtClean="0"/>
              <a:t>mit </a:t>
            </a:r>
            <a:r>
              <a:rPr lang="de-DE" sz="2400" dirty="0" smtClean="0"/>
              <a:t>Zeitfunktionen, Funktionsbausteine</a:t>
            </a:r>
            <a:endParaRPr lang="de-DE" sz="2400" dirty="0" smtClean="0"/>
          </a:p>
          <a:p>
            <a:r>
              <a:rPr lang="de-DE" sz="2400" dirty="0" smtClean="0"/>
              <a:t>Aufbau oder Simulation</a:t>
            </a:r>
          </a:p>
          <a:p>
            <a:r>
              <a:rPr lang="de-DE" sz="2400" dirty="0" smtClean="0"/>
              <a:t>Fehlerbehebung</a:t>
            </a:r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6897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Bildschirmpräsentation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Wo kommen SPS-Themen im Lehrplan vor?</vt:lpstr>
      <vt:lpstr>Eingangsklasse</vt:lpstr>
      <vt:lpstr>Eingangsklasse</vt:lpstr>
      <vt:lpstr>Jahrgangsstufe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 kommen SPS-Themen im Lehrplan vor?</dc:title>
  <dc:creator>Fidde</dc:creator>
  <cp:lastModifiedBy>Fidde</cp:lastModifiedBy>
  <cp:revision>19</cp:revision>
  <dcterms:created xsi:type="dcterms:W3CDTF">2015-05-05T09:40:36Z</dcterms:created>
  <dcterms:modified xsi:type="dcterms:W3CDTF">2015-07-13T09:03:18Z</dcterms:modified>
</cp:coreProperties>
</file>