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05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72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82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2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1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12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74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97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9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4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B356-A7A1-4E58-BA1B-CB4454108980}" type="datetimeFigureOut">
              <a:rPr lang="de-DE" smtClean="0"/>
              <a:t>11.12.2014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48579-C6D4-420D-8779-62050146D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9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9144000" cy="685577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260648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7504" y="1268760"/>
            <a:ext cx="896400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72496" y="1866114"/>
            <a:ext cx="8964000" cy="842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2496" y="2852936"/>
            <a:ext cx="8964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23528" y="3140968"/>
            <a:ext cx="3456384" cy="3528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779912" y="3140968"/>
            <a:ext cx="1584176" cy="3512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364088" y="3140968"/>
            <a:ext cx="3707416" cy="3512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7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9144000" cy="685577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75656" y="260648"/>
            <a:ext cx="6192688" cy="864096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043608" y="1268760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220072" y="1268760"/>
            <a:ext cx="28803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95536" y="1628800"/>
            <a:ext cx="194421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23528" y="2492896"/>
            <a:ext cx="1944216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355976" y="2636912"/>
            <a:ext cx="280831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267744" y="3212976"/>
            <a:ext cx="4608512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7308304" y="2672916"/>
            <a:ext cx="165618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6876256" y="3212976"/>
            <a:ext cx="2088232" cy="3528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6750242" y="1628800"/>
            <a:ext cx="183620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339752" y="1628799"/>
            <a:ext cx="3420380" cy="1008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2339752" y="2636912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5658048" y="1628800"/>
            <a:ext cx="702078" cy="18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5658048" y="1718810"/>
            <a:ext cx="100218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4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4" y="138869"/>
            <a:ext cx="8776531" cy="658026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628056" y="980728"/>
            <a:ext cx="6192688" cy="21602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475656" y="548680"/>
            <a:ext cx="6192688" cy="432048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3528" y="1340768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323528" y="2708920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22888" y="4077072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23528" y="5445224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72000" y="1340768"/>
            <a:ext cx="3888432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427984" y="2708920"/>
            <a:ext cx="388843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499992" y="4005064"/>
            <a:ext cx="388843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4499992" y="5445224"/>
            <a:ext cx="388843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9144000" cy="685577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41840" y="1196752"/>
            <a:ext cx="8090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39552" y="1556792"/>
            <a:ext cx="80906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79512" y="1962866"/>
            <a:ext cx="4189316" cy="2042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608637" y="1916832"/>
            <a:ext cx="4189316" cy="2042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55576" y="3959029"/>
            <a:ext cx="7992888" cy="6220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5496" y="4725144"/>
            <a:ext cx="900100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79512" y="6237312"/>
            <a:ext cx="871296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3</cp:revision>
  <dcterms:created xsi:type="dcterms:W3CDTF">2014-12-04T07:34:47Z</dcterms:created>
  <dcterms:modified xsi:type="dcterms:W3CDTF">2014-12-11T09:02:11Z</dcterms:modified>
</cp:coreProperties>
</file>